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>
        <p:scale>
          <a:sx n="92" d="100"/>
          <a:sy n="92" d="100"/>
        </p:scale>
        <p:origin x="176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FDD134B-F174-8C4D-7566-81362126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" y="595365"/>
            <a:ext cx="4659939" cy="2938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8041E1-8F2B-A66A-575B-98ADD07B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5130679"/>
            <a:ext cx="3877521" cy="140765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270EBA4-3A03-F057-336C-5FD527FBA2CA}"/>
              </a:ext>
            </a:extLst>
          </p:cNvPr>
          <p:cNvSpPr/>
          <p:nvPr/>
        </p:nvSpPr>
        <p:spPr>
          <a:xfrm>
            <a:off x="236219" y="5032177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F437C-DAB4-9253-7CA9-E60021419CD2}"/>
              </a:ext>
            </a:extLst>
          </p:cNvPr>
          <p:cNvSpPr txBox="1"/>
          <p:nvPr/>
        </p:nvSpPr>
        <p:spPr>
          <a:xfrm>
            <a:off x="6590235" y="4757642"/>
            <a:ext cx="498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lang="en-US" altLang="ja-JP" sz="1400" dirty="0" err="1"/>
              <a:t>nakalab</a:t>
            </a:r>
            <a:r>
              <a:rPr kumimoji="1" lang="ja-JP" altLang="en-US" sz="1400"/>
              <a:t>（ノート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8AF554-B466-8A2B-84DB-414070E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9" y="5211527"/>
            <a:ext cx="4152125" cy="850769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447B6208-41C7-AD7B-E442-6A1CA95E4935}"/>
              </a:ext>
            </a:extLst>
          </p:cNvPr>
          <p:cNvSpPr/>
          <p:nvPr/>
        </p:nvSpPr>
        <p:spPr>
          <a:xfrm>
            <a:off x="7418124" y="5135327"/>
            <a:ext cx="844336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EBFFAC-D737-51D9-79D3-39CF01A4DFB8}"/>
              </a:ext>
            </a:extLst>
          </p:cNvPr>
          <p:cNvSpPr txBox="1"/>
          <p:nvPr/>
        </p:nvSpPr>
        <p:spPr>
          <a:xfrm>
            <a:off x="7267760" y="104075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387E3C2-224F-D861-85BC-374B97A36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9" y="1390801"/>
            <a:ext cx="3760284" cy="1034709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9FF6D95-0C3E-18AF-0C51-0E52FDD5FFE1}"/>
              </a:ext>
            </a:extLst>
          </p:cNvPr>
          <p:cNvSpPr/>
          <p:nvPr/>
        </p:nvSpPr>
        <p:spPr>
          <a:xfrm>
            <a:off x="6879709" y="1301534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687E07-9812-FF79-7A50-8F3A747553F1}"/>
              </a:ext>
            </a:extLst>
          </p:cNvPr>
          <p:cNvSpPr txBox="1"/>
          <p:nvPr/>
        </p:nvSpPr>
        <p:spPr>
          <a:xfrm>
            <a:off x="545955" y="47459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2003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173652-4F35-3792-ADEB-A05C8F3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5" y="1072032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C324A067-1BB0-1F6B-E93E-3882A9280D9A}"/>
              </a:ext>
            </a:extLst>
          </p:cNvPr>
          <p:cNvSpPr/>
          <p:nvPr/>
        </p:nvSpPr>
        <p:spPr>
          <a:xfrm>
            <a:off x="4373477" y="1434041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7095F01-63B1-80EF-1107-2B42C6760A13}"/>
              </a:ext>
            </a:extLst>
          </p:cNvPr>
          <p:cNvSpPr/>
          <p:nvPr/>
        </p:nvSpPr>
        <p:spPr>
          <a:xfrm>
            <a:off x="4406933" y="186150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E56824-EAAE-6EBE-32DA-4472072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1" y="3192613"/>
            <a:ext cx="3695404" cy="25933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26FD293-B865-0B99-4731-B8FCFFAAF72C}"/>
              </a:ext>
            </a:extLst>
          </p:cNvPr>
          <p:cNvSpPr/>
          <p:nvPr/>
        </p:nvSpPr>
        <p:spPr>
          <a:xfrm>
            <a:off x="1654232" y="4051798"/>
            <a:ext cx="915831" cy="420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DD949E-F446-AAD8-E84D-217723F5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6" y="3196992"/>
            <a:ext cx="3581091" cy="25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96921B-4F93-5FDA-52AB-41757103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4" y="633221"/>
            <a:ext cx="3712427" cy="246150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623DC6C6-EE44-4ED5-B3D7-D4115DA8CE91}"/>
              </a:ext>
            </a:extLst>
          </p:cNvPr>
          <p:cNvSpPr/>
          <p:nvPr/>
        </p:nvSpPr>
        <p:spPr>
          <a:xfrm>
            <a:off x="5129902" y="1291384"/>
            <a:ext cx="812490" cy="27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5D020F1-C759-E9B1-8DB6-964FEA88E217}"/>
              </a:ext>
            </a:extLst>
          </p:cNvPr>
          <p:cNvSpPr/>
          <p:nvPr/>
        </p:nvSpPr>
        <p:spPr>
          <a:xfrm>
            <a:off x="6003414" y="2460253"/>
            <a:ext cx="1693436" cy="59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A92074-2AC7-D6B2-758C-0A5704F7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1" y="1267940"/>
            <a:ext cx="3654425" cy="108541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7A6182E-01BD-4D5C-DF1F-9B293E5B5A7B}"/>
              </a:ext>
            </a:extLst>
          </p:cNvPr>
          <p:cNvSpPr/>
          <p:nvPr/>
        </p:nvSpPr>
        <p:spPr>
          <a:xfrm>
            <a:off x="2001081" y="1454470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159A917F-FD2A-92E0-CAD9-7E6B10E79CD7}"/>
              </a:ext>
            </a:extLst>
          </p:cNvPr>
          <p:cNvSpPr/>
          <p:nvPr/>
        </p:nvSpPr>
        <p:spPr>
          <a:xfrm>
            <a:off x="3704165" y="1725858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76C4BE1-279D-8C5A-DCA2-EC04CDBB6E47}"/>
              </a:ext>
            </a:extLst>
          </p:cNvPr>
          <p:cNvSpPr/>
          <p:nvPr/>
        </p:nvSpPr>
        <p:spPr>
          <a:xfrm>
            <a:off x="3720829" y="1863972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9C50CE-002D-22BE-8A0E-5114B3C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6" y="3826057"/>
            <a:ext cx="3385476" cy="237536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CDE49D-AA7D-2639-C336-67505DE5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69" y="3831339"/>
            <a:ext cx="2045215" cy="2508585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9A3D0C4B-7AD9-690A-7620-26337D540B7E}"/>
              </a:ext>
            </a:extLst>
          </p:cNvPr>
          <p:cNvSpPr/>
          <p:nvPr/>
        </p:nvSpPr>
        <p:spPr>
          <a:xfrm>
            <a:off x="3870490" y="5896385"/>
            <a:ext cx="2154379" cy="30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7EECFB-E604-804E-10B0-4FE4816784AE}"/>
              </a:ext>
            </a:extLst>
          </p:cNvPr>
          <p:cNvSpPr txBox="1"/>
          <p:nvPr/>
        </p:nvSpPr>
        <p:spPr>
          <a:xfrm>
            <a:off x="3870490" y="620142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地図画像上の赤印の位置と方向</a:t>
            </a:r>
          </a:p>
        </p:txBody>
      </p:sp>
    </p:spTree>
    <p:extLst>
      <p:ext uri="{BB962C8B-B14F-4D97-AF65-F5344CB8AC3E}">
        <p14:creationId xmlns:p14="http://schemas.microsoft.com/office/powerpoint/2010/main" val="288097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DA7DEC1-D615-4068-9ED0-346DE53B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4" y="1065165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A9A09276-4094-0402-3D9A-9E87A40D4CE7}"/>
              </a:ext>
            </a:extLst>
          </p:cNvPr>
          <p:cNvSpPr/>
          <p:nvPr/>
        </p:nvSpPr>
        <p:spPr>
          <a:xfrm>
            <a:off x="6190882" y="173177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A44916-E841-1155-9F12-A6E2C3A47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5" y="3046137"/>
            <a:ext cx="3999571" cy="2922167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4E19A04-BE16-919C-329B-521A72FE05DC}"/>
              </a:ext>
            </a:extLst>
          </p:cNvPr>
          <p:cNvSpPr/>
          <p:nvPr/>
        </p:nvSpPr>
        <p:spPr>
          <a:xfrm>
            <a:off x="3624214" y="3238216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AC261300-A788-A505-3736-8A7226F19F02}"/>
              </a:ext>
            </a:extLst>
          </p:cNvPr>
          <p:cNvSpPr/>
          <p:nvPr/>
        </p:nvSpPr>
        <p:spPr>
          <a:xfrm>
            <a:off x="4101253" y="3237839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39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042BB7F-11C8-069A-A3AE-20CB95B3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4" y="984970"/>
            <a:ext cx="4406537" cy="35076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E4F6CC-7F80-1013-6B3B-89B60F908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80" y="1466543"/>
            <a:ext cx="3880848" cy="243410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D6E6EABA-7E3A-D4B2-0F0C-E3950A2CAEDF}"/>
              </a:ext>
            </a:extLst>
          </p:cNvPr>
          <p:cNvSpPr/>
          <p:nvPr/>
        </p:nvSpPr>
        <p:spPr>
          <a:xfrm>
            <a:off x="3406858" y="2123258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49C9231-3D7C-3664-763E-08199E1BE840}"/>
              </a:ext>
            </a:extLst>
          </p:cNvPr>
          <p:cNvSpPr/>
          <p:nvPr/>
        </p:nvSpPr>
        <p:spPr>
          <a:xfrm>
            <a:off x="6877634" y="1943969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9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36ED6B-9505-9EE4-91E2-D273F4B8886D}"/>
              </a:ext>
            </a:extLst>
          </p:cNvPr>
          <p:cNvGrpSpPr/>
          <p:nvPr/>
        </p:nvGrpSpPr>
        <p:grpSpPr>
          <a:xfrm>
            <a:off x="0" y="1732818"/>
            <a:ext cx="4925353" cy="3392364"/>
            <a:chOff x="1632610" y="2279473"/>
            <a:chExt cx="4911065" cy="368794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B66F22-49C8-68AC-B550-75E800B2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700" y="2279473"/>
              <a:ext cx="4632975" cy="3687940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108BCDC-6E91-73CC-7C74-FE6EAA499E6C}"/>
                </a:ext>
              </a:extLst>
            </p:cNvPr>
            <p:cNvSpPr/>
            <p:nvPr/>
          </p:nvSpPr>
          <p:spPr>
            <a:xfrm>
              <a:off x="1632610" y="2800397"/>
              <a:ext cx="1809591" cy="5252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B7BBA49-19B2-FCA7-EA9A-0A624227EB51}"/>
                </a:ext>
              </a:extLst>
            </p:cNvPr>
            <p:cNvSpPr/>
            <p:nvPr/>
          </p:nvSpPr>
          <p:spPr>
            <a:xfrm>
              <a:off x="3767391" y="5353911"/>
              <a:ext cx="1359573" cy="3946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687D657-3B1A-6ABB-F18B-A26EC7D1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46" y="1223288"/>
            <a:ext cx="6648226" cy="3901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E2C39-E163-A93F-81F8-87064DBEB018}"/>
              </a:ext>
            </a:extLst>
          </p:cNvPr>
          <p:cNvSpPr txBox="1"/>
          <p:nvPr/>
        </p:nvSpPr>
        <p:spPr>
          <a:xfrm>
            <a:off x="7255404" y="1840513"/>
            <a:ext cx="169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キーボード操作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AF0630-28EF-846D-C887-11EF2251DCDA}"/>
              </a:ext>
            </a:extLst>
          </p:cNvPr>
          <p:cNvSpPr txBox="1"/>
          <p:nvPr/>
        </p:nvSpPr>
        <p:spPr>
          <a:xfrm>
            <a:off x="7332501" y="368186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地図表示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F2D6B4-5D36-39C0-4D1B-87F36AE97F03}"/>
              </a:ext>
            </a:extLst>
          </p:cNvPr>
          <p:cNvSpPr txBox="1"/>
          <p:nvPr/>
        </p:nvSpPr>
        <p:spPr>
          <a:xfrm>
            <a:off x="11562050" y="4237690"/>
            <a:ext cx="1327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シミュレータ</a:t>
            </a:r>
          </a:p>
        </p:txBody>
      </p:sp>
    </p:spTree>
    <p:extLst>
      <p:ext uri="{BB962C8B-B14F-4D97-AF65-F5344CB8AC3E}">
        <p14:creationId xmlns:p14="http://schemas.microsoft.com/office/powerpoint/2010/main" val="142699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629D42-8100-AB81-0910-A1FAAD3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40" y="891255"/>
            <a:ext cx="4103115" cy="228284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D0E16E7-68AB-D100-B008-1DBFE357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7" y="1446549"/>
            <a:ext cx="4178674" cy="107097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CDD8B3E7-B4C8-12F5-561F-7DAE3C161A9F}"/>
              </a:ext>
            </a:extLst>
          </p:cNvPr>
          <p:cNvSpPr/>
          <p:nvPr/>
        </p:nvSpPr>
        <p:spPr>
          <a:xfrm>
            <a:off x="3388005" y="1804668"/>
            <a:ext cx="1312433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AD90E16-1F4A-0123-3EC3-C8960FCDAF0A}"/>
              </a:ext>
            </a:extLst>
          </p:cNvPr>
          <p:cNvSpPr/>
          <p:nvPr/>
        </p:nvSpPr>
        <p:spPr>
          <a:xfrm>
            <a:off x="4775743" y="1804668"/>
            <a:ext cx="612259" cy="285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8E73E3-A3F1-A281-9448-110F273D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11" y="3439758"/>
            <a:ext cx="4571999" cy="31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1CAD767-F230-6122-9914-109F5D0A4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1065984"/>
            <a:ext cx="4743845" cy="3996466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17B7332B-9012-0047-0ED7-B6EDA93533E2}"/>
              </a:ext>
            </a:extLst>
          </p:cNvPr>
          <p:cNvSpPr/>
          <p:nvPr/>
        </p:nvSpPr>
        <p:spPr>
          <a:xfrm>
            <a:off x="974469" y="3540091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EC74E9D9-A2B3-74F4-9BE4-2BFE218E957D}"/>
              </a:ext>
            </a:extLst>
          </p:cNvPr>
          <p:cNvSpPr/>
          <p:nvPr/>
        </p:nvSpPr>
        <p:spPr>
          <a:xfrm>
            <a:off x="3397159" y="3064217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C4E8FA6D-DED0-D262-4B3F-968A4E70E233}"/>
              </a:ext>
            </a:extLst>
          </p:cNvPr>
          <p:cNvSpPr/>
          <p:nvPr/>
        </p:nvSpPr>
        <p:spPr>
          <a:xfrm>
            <a:off x="4998299" y="4607006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E825FA5-2A68-D0C7-9843-5207644CF1D0}"/>
              </a:ext>
            </a:extLst>
          </p:cNvPr>
          <p:cNvSpPr/>
          <p:nvPr/>
        </p:nvSpPr>
        <p:spPr>
          <a:xfrm>
            <a:off x="3054453" y="2566892"/>
            <a:ext cx="524892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304DCD-B66F-3212-7FE3-B4301A8B7201}"/>
              </a:ext>
            </a:extLst>
          </p:cNvPr>
          <p:cNvSpPr txBox="1"/>
          <p:nvPr/>
        </p:nvSpPr>
        <p:spPr>
          <a:xfrm>
            <a:off x="674387" y="3548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1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67368E-9222-CEB9-EEFD-3B42CA506724}"/>
              </a:ext>
            </a:extLst>
          </p:cNvPr>
          <p:cNvSpPr txBox="1"/>
          <p:nvPr/>
        </p:nvSpPr>
        <p:spPr>
          <a:xfrm>
            <a:off x="4207117" y="28861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2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742618-B84B-BD3C-AC87-52F3604E94D3}"/>
              </a:ext>
            </a:extLst>
          </p:cNvPr>
          <p:cNvSpPr txBox="1"/>
          <p:nvPr/>
        </p:nvSpPr>
        <p:spPr>
          <a:xfrm>
            <a:off x="2879028" y="23240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4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FE768B-B7C5-9C4F-C45E-D430B0BBC820}"/>
              </a:ext>
            </a:extLst>
          </p:cNvPr>
          <p:cNvSpPr txBox="1"/>
          <p:nvPr/>
        </p:nvSpPr>
        <p:spPr>
          <a:xfrm>
            <a:off x="4851061" y="4346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3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840EF7E-D5A8-5CB6-E520-83779C12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7" y="1708817"/>
            <a:ext cx="2722924" cy="254061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8BC072-EA0E-5556-3B7B-D9DB0A8E2C58}"/>
              </a:ext>
            </a:extLst>
          </p:cNvPr>
          <p:cNvSpPr txBox="1"/>
          <p:nvPr/>
        </p:nvSpPr>
        <p:spPr>
          <a:xfrm>
            <a:off x="6825416" y="447127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Publish</a:t>
            </a:r>
            <a:r>
              <a:rPr kumimoji="1" lang="ja-JP" altLang="en-US"/>
              <a:t>した物体位置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1384543-AD37-EB21-DB5F-B29A8DE4A107}"/>
              </a:ext>
            </a:extLst>
          </p:cNvPr>
          <p:cNvCxnSpPr>
            <a:stCxn id="12" idx="0"/>
          </p:cNvCxnSpPr>
          <p:nvPr/>
        </p:nvCxnSpPr>
        <p:spPr>
          <a:xfrm flipV="1">
            <a:off x="7901192" y="3994325"/>
            <a:ext cx="227210" cy="47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3605D-8AA7-B350-447B-EA32AB8C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749908"/>
            <a:ext cx="3600000" cy="102781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8900E585-BE94-8FB8-A6EF-4FF1C55E6B2C}"/>
              </a:ext>
            </a:extLst>
          </p:cNvPr>
          <p:cNvSpPr/>
          <p:nvPr/>
        </p:nvSpPr>
        <p:spPr>
          <a:xfrm>
            <a:off x="1954951" y="85419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100425-82D6-AD8D-C7E9-FF04B62F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2" y="295112"/>
            <a:ext cx="3992385" cy="27843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2A883-E340-A5BB-B4F7-8B89BE61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2183428"/>
            <a:ext cx="3600000" cy="533533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3264FDC-214B-3AB1-0ACD-1AAD6ABF8F02}"/>
              </a:ext>
            </a:extLst>
          </p:cNvPr>
          <p:cNvSpPr/>
          <p:nvPr/>
        </p:nvSpPr>
        <p:spPr>
          <a:xfrm>
            <a:off x="1912208" y="230137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7431CB2D-11AB-7D58-83F3-ACEB1F3D4FD2}"/>
              </a:ext>
            </a:extLst>
          </p:cNvPr>
          <p:cNvSpPr/>
          <p:nvPr/>
        </p:nvSpPr>
        <p:spPr>
          <a:xfrm>
            <a:off x="3743279" y="130423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5C68501-8091-1D1C-4680-5397D7DDA431}"/>
              </a:ext>
            </a:extLst>
          </p:cNvPr>
          <p:cNvSpPr/>
          <p:nvPr/>
        </p:nvSpPr>
        <p:spPr>
          <a:xfrm>
            <a:off x="3568003" y="247709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CD00964-B861-9697-75BD-046D3E44F462}"/>
              </a:ext>
            </a:extLst>
          </p:cNvPr>
          <p:cNvSpPr/>
          <p:nvPr/>
        </p:nvSpPr>
        <p:spPr>
          <a:xfrm>
            <a:off x="4987656" y="2299311"/>
            <a:ext cx="255173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18ED972-6CC9-ED96-5327-2E9C5457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8" y="3405776"/>
            <a:ext cx="2363496" cy="275118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78B6338A-64EE-4C9D-09ED-9F952960819C}"/>
              </a:ext>
            </a:extLst>
          </p:cNvPr>
          <p:cNvSpPr/>
          <p:nvPr/>
        </p:nvSpPr>
        <p:spPr>
          <a:xfrm>
            <a:off x="6300842" y="3740230"/>
            <a:ext cx="908438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8C96767-A5FD-18DD-5226-CED5E5DCCD3B}"/>
              </a:ext>
            </a:extLst>
          </p:cNvPr>
          <p:cNvSpPr/>
          <p:nvPr/>
        </p:nvSpPr>
        <p:spPr>
          <a:xfrm>
            <a:off x="7943650" y="5710318"/>
            <a:ext cx="547777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174</Words>
  <Application>Microsoft Macintosh PowerPoint</Application>
  <PresentationFormat>ワイド画面</PresentationFormat>
  <Paragraphs>54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游ゴシック</vt:lpstr>
      <vt:lpstr>游ゴシック Light</vt:lpstr>
      <vt:lpstr>Arial</vt:lpstr>
      <vt:lpstr>Times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11</cp:revision>
  <dcterms:created xsi:type="dcterms:W3CDTF">2022-04-21T00:13:58Z</dcterms:created>
  <dcterms:modified xsi:type="dcterms:W3CDTF">2022-04-21T03:50:36Z</dcterms:modified>
</cp:coreProperties>
</file>